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TW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8" d="100"/>
          <a:sy n="138" d="100"/>
        </p:scale>
        <p:origin x="-9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 </a:t>
            </a:r>
            <a:r>
              <a:rPr lang="zh-TW" altLang="en-US" smtClean="0"/>
              <a:t>按一下以編輯母片子標題樣式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將圖片拖曳至版面配置區或按一下圖示以新增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C1AC3-7382-CA48-98E6-272976D37D8B}" type="datetimeFigureOut">
              <a:rPr kumimoji="1" lang="zh-TW" altLang="en-US" smtClean="0"/>
              <a:t>18/2/23</a:t>
            </a:fld>
            <a:endParaRPr kumimoji="1"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73522-5E26-B44E-B082-7B55BBAB4854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 kumimoji="1" lang="zh-TW" altLang="en-US" dirty="0"/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61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295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72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27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797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64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09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607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77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799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6" name="圖片 5" descr="03 五隻小刺蝟0731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850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945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9959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5" name="圖片 4" descr="03 五隻小刺蝟073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81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20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256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93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055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1370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圖片 3" descr="03 五隻小刺蝟073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68"/>
            <a:ext cx="9144000" cy="646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834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黑色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黑色 .thmx</Template>
  <TotalTime>104</TotalTime>
  <Words>0</Words>
  <Application>Microsoft Macintosh PowerPoint</Application>
  <PresentationFormat>如螢幕大小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0" baseType="lpstr">
      <vt:lpstr>黑色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22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Friday 33</dc:creator>
  <cp:lastModifiedBy>Friday 33</cp:lastModifiedBy>
  <cp:revision>3</cp:revision>
  <dcterms:created xsi:type="dcterms:W3CDTF">2018-02-23T02:03:14Z</dcterms:created>
  <dcterms:modified xsi:type="dcterms:W3CDTF">2018-02-23T03:47:25Z</dcterms:modified>
</cp:coreProperties>
</file>